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77" r:id="rId6"/>
    <p:sldId id="258" r:id="rId7"/>
    <p:sldId id="290" r:id="rId8"/>
    <p:sldId id="264" r:id="rId9"/>
    <p:sldId id="291" r:id="rId10"/>
    <p:sldId id="268" r:id="rId11"/>
    <p:sldId id="292" r:id="rId12"/>
    <p:sldId id="286" r:id="rId13"/>
    <p:sldId id="262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1C0C26-F108-4DB0-A737-CEC5FC033AB1}" v="1" dt="2025-12-01T03:17:03.997"/>
  </p1510:revLst>
</p1510:revInfo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4" autoAdjust="0"/>
  </p:normalViewPr>
  <p:slideViewPr>
    <p:cSldViewPr snapToGrid="0">
      <p:cViewPr varScale="1">
        <p:scale>
          <a:sx n="59" d="100"/>
          <a:sy n="59" d="100"/>
        </p:scale>
        <p:origin x="964" y="4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vanan, Shantha Kumar" userId="2b4f0218-6145-422e-a884-0b086f9c498a" providerId="ADAL" clId="{ED0CA5BB-BF8D-4A91-8EA1-215960BA4050}"/>
    <pc:docChg chg="modSld">
      <pc:chgData name="Saravanan, Shantha Kumar" userId="2b4f0218-6145-422e-a884-0b086f9c498a" providerId="ADAL" clId="{ED0CA5BB-BF8D-4A91-8EA1-215960BA4050}" dt="2025-12-01T03:17:03.997" v="0"/>
      <pc:docMkLst>
        <pc:docMk/>
      </pc:docMkLst>
      <pc:sldChg chg="modTransition">
        <pc:chgData name="Saravanan, Shantha Kumar" userId="2b4f0218-6145-422e-a884-0b086f9c498a" providerId="ADAL" clId="{ED0CA5BB-BF8D-4A91-8EA1-215960BA4050}" dt="2025-12-01T03:17:03.997" v="0"/>
        <pc:sldMkLst>
          <pc:docMk/>
          <pc:sldMk cId="1642425379" sldId="25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12/1/2025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12/1/2025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06657" y="11351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/>
              <a:t>Client query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</a:rPr>
              <a:t>management</a:t>
            </a:r>
            <a:br>
              <a:rPr lang="en-US" dirty="0"/>
            </a:br>
            <a:r>
              <a:rPr lang="en-US" dirty="0"/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3534" y="790007"/>
            <a:ext cx="7606895" cy="2029967"/>
          </a:xfrm>
        </p:spPr>
        <p:txBody>
          <a:bodyPr/>
          <a:lstStyle/>
          <a:p>
            <a:r>
              <a:rPr lang="en-US" dirty="0"/>
              <a:t>Support page​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F0D6FD-22BE-4268-3704-98347DC8A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603" y="1834731"/>
            <a:ext cx="6590834" cy="452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859970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08559" y="3429000"/>
            <a:ext cx="5528217" cy="2029969"/>
          </a:xfrm>
        </p:spPr>
        <p:txBody>
          <a:bodyPr bIns="0">
            <a:normAutofit/>
          </a:bodyPr>
          <a:lstStyle/>
          <a:p>
            <a:r>
              <a:rPr lang="en-US" sz="2400" dirty="0"/>
              <a:t>Shantha </a:t>
            </a:r>
            <a:r>
              <a:rPr lang="en-US" sz="2400" dirty="0" err="1"/>
              <a:t>kumar</a:t>
            </a:r>
            <a:r>
              <a:rPr lang="en-US" sz="2400" dirty="0"/>
              <a:t> S​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Features</a:t>
            </a:r>
          </a:p>
          <a:p>
            <a:r>
              <a:rPr lang="en-US" dirty="0"/>
              <a:t>Tech Stack</a:t>
            </a:r>
          </a:p>
          <a:p>
            <a:r>
              <a:rPr lang="en-US" dirty="0"/>
              <a:t>Screen Shots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836" y="-973177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3CFB93B-3DEA-F3E4-0E4C-560AAC8069B6}"/>
              </a:ext>
            </a:extLst>
          </p:cNvPr>
          <p:cNvSpPr txBox="1"/>
          <p:nvPr/>
        </p:nvSpPr>
        <p:spPr>
          <a:xfrm>
            <a:off x="5265964" y="2860906"/>
            <a:ext cx="671920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Client Query Management System provides a seamless interface for clients to submit queries and for support teams to manage, track, and close them in real time.</a:t>
            </a: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-1251858"/>
            <a:ext cx="6594768" cy="3445329"/>
          </a:xfrm>
        </p:spPr>
        <p:txBody>
          <a:bodyPr>
            <a:normAutofit/>
          </a:bodyPr>
          <a:lstStyle/>
          <a:p>
            <a:r>
              <a:rPr lang="en-US" dirty="0"/>
              <a:t>features​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7232" y="2708421"/>
            <a:ext cx="6594768" cy="1951523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AutoNum type="arabicPeriod"/>
            </a:pPr>
            <a:r>
              <a:rPr lang="en-US" dirty="0"/>
              <a:t>Login &amp; Registration System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dirty="0"/>
              <a:t>Query Submission (Client Side)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dirty="0"/>
              <a:t>Support Team Dashboard</a:t>
            </a:r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5372" y="1440294"/>
            <a:ext cx="6589150" cy="1988706"/>
          </a:xfrm>
        </p:spPr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230086" y="2752135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Frontend : </a:t>
            </a:r>
            <a:r>
              <a:rPr lang="en-US" dirty="0" err="1"/>
              <a:t>Streamlit</a:t>
            </a:r>
            <a:endParaRPr lang="en-US" dirty="0"/>
          </a:p>
          <a:p>
            <a:r>
              <a:rPr lang="en-US" dirty="0"/>
              <a:t>Backend : Python</a:t>
            </a:r>
          </a:p>
          <a:p>
            <a:r>
              <a:rPr lang="en-US" dirty="0"/>
              <a:t>Database : MySQL (</a:t>
            </a:r>
            <a:r>
              <a:rPr lang="en-US" dirty="0" err="1"/>
              <a:t>mysql</a:t>
            </a:r>
            <a:r>
              <a:rPr lang="en-US" dirty="0"/>
              <a:t>-connector-python)</a:t>
            </a:r>
          </a:p>
          <a:p>
            <a:r>
              <a:rPr lang="en-US" dirty="0"/>
              <a:t>Libraries : Pandas, datetime, </a:t>
            </a:r>
            <a:r>
              <a:rPr lang="en-US" dirty="0" err="1"/>
              <a:t>hashlib</a:t>
            </a:r>
            <a:endParaRPr lang="en-US" dirty="0"/>
          </a:p>
          <a:p>
            <a:r>
              <a:rPr lang="en-US" dirty="0"/>
              <a:t>Auth : SHA-256 hashed passwords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2785508"/>
          </a:xfrm>
        </p:spPr>
        <p:txBody>
          <a:bodyPr>
            <a:normAutofit/>
          </a:bodyPr>
          <a:lstStyle/>
          <a:p>
            <a:r>
              <a:rPr lang="en-US" dirty="0"/>
              <a:t>Screen shots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1829" y="983198"/>
            <a:ext cx="6589150" cy="1988706"/>
          </a:xfrm>
        </p:spPr>
        <p:txBody>
          <a:bodyPr anchor="t">
            <a:normAutofit/>
          </a:bodyPr>
          <a:lstStyle/>
          <a:p>
            <a:r>
              <a:rPr lang="en-US" dirty="0"/>
              <a:t>Login page​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55C1DBA-FE45-D1C9-D094-E6726BC19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9" y="1848395"/>
            <a:ext cx="6507850" cy="45066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CCEC6-B7A6-707B-1DE2-35B89A7D9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9058" y="502920"/>
            <a:ext cx="6589150" cy="1988706"/>
          </a:xfrm>
        </p:spPr>
        <p:txBody>
          <a:bodyPr/>
          <a:lstStyle/>
          <a:p>
            <a:r>
              <a:rPr lang="en-US" dirty="0"/>
              <a:t>register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4A95FF-9FF1-A4F7-81CD-9191ECFA4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C3C0EF-E84E-33A7-9CB9-418A6F38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796" y="1545176"/>
            <a:ext cx="6153319" cy="480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6547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954" y="798139"/>
            <a:ext cx="7889768" cy="2039341"/>
          </a:xfrm>
        </p:spPr>
        <p:txBody>
          <a:bodyPr/>
          <a:lstStyle/>
          <a:p>
            <a:r>
              <a:rPr lang="en-US" dirty="0"/>
              <a:t>Client query page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86A7BB-4EB9-6404-A95B-A3EB48684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718" y="1823339"/>
            <a:ext cx="5892069" cy="439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{25EA18C3-0479-49B3-810A-C32E5D39D024}TF55c86556-70ea-476e-aa05-13a38f2d5b0da1381d77_win32-a3c664429073</Template>
  <TotalTime>0</TotalTime>
  <Words>121</Words>
  <Application>Microsoft Office PowerPoint</Application>
  <PresentationFormat>Widescreen</PresentationFormat>
  <Paragraphs>42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Avenir Next LT Pro</vt:lpstr>
      <vt:lpstr>Calibri</vt:lpstr>
      <vt:lpstr>Custom</vt:lpstr>
      <vt:lpstr>Client query management system</vt:lpstr>
      <vt:lpstr>Agenda</vt:lpstr>
      <vt:lpstr>introduction</vt:lpstr>
      <vt:lpstr>features​</vt:lpstr>
      <vt:lpstr>Tech Stack</vt:lpstr>
      <vt:lpstr>Screen shots</vt:lpstr>
      <vt:lpstr>Login page​</vt:lpstr>
      <vt:lpstr>register page</vt:lpstr>
      <vt:lpstr>Client query page</vt:lpstr>
      <vt:lpstr>Support page​</vt:lpstr>
      <vt:lpstr>THANK YOU</vt:lpstr>
    </vt:vector>
  </TitlesOfParts>
  <Company>Comcast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Saravanan, Shantha Kumar</dc:creator>
  <cp:lastModifiedBy>Saravanan, Shantha Kumar</cp:lastModifiedBy>
  <cp:revision>1</cp:revision>
  <dcterms:created xsi:type="dcterms:W3CDTF">2025-12-01T02:17:47Z</dcterms:created>
  <dcterms:modified xsi:type="dcterms:W3CDTF">2025-12-01T03:17:12Z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7ec73f6c-70eb-4b84-9ffa-39fe698bd292_Enabled">
    <vt:lpwstr>true</vt:lpwstr>
  </property>
  <property fmtid="{D5CDD505-2E9C-101B-9397-08002B2CF9AE}" pid="4" name="MSIP_Label_7ec73f6c-70eb-4b84-9ffa-39fe698bd292_SetDate">
    <vt:lpwstr>2025-12-01T03:16:53Z</vt:lpwstr>
  </property>
  <property fmtid="{D5CDD505-2E9C-101B-9397-08002B2CF9AE}" pid="5" name="MSIP_Label_7ec73f6c-70eb-4b84-9ffa-39fe698bd292_Method">
    <vt:lpwstr>Privileged</vt:lpwstr>
  </property>
  <property fmtid="{D5CDD505-2E9C-101B-9397-08002B2CF9AE}" pid="6" name="MSIP_Label_7ec73f6c-70eb-4b84-9ffa-39fe698bd292_Name">
    <vt:lpwstr>Non-Business Information (NB)</vt:lpwstr>
  </property>
  <property fmtid="{D5CDD505-2E9C-101B-9397-08002B2CF9AE}" pid="7" name="MSIP_Label_7ec73f6c-70eb-4b84-9ffa-39fe698bd292_SiteId">
    <vt:lpwstr>906aefe9-76a7-4f65-b82d-5ec20775d5aa</vt:lpwstr>
  </property>
  <property fmtid="{D5CDD505-2E9C-101B-9397-08002B2CF9AE}" pid="8" name="MSIP_Label_7ec73f6c-70eb-4b84-9ffa-39fe698bd292_ActionId">
    <vt:lpwstr>e2656b04-0885-42aa-a239-8d9b75adc5e1</vt:lpwstr>
  </property>
  <property fmtid="{D5CDD505-2E9C-101B-9397-08002B2CF9AE}" pid="9" name="MSIP_Label_7ec73f6c-70eb-4b84-9ffa-39fe698bd292_ContentBits">
    <vt:lpwstr>0</vt:lpwstr>
  </property>
  <property fmtid="{D5CDD505-2E9C-101B-9397-08002B2CF9AE}" pid="10" name="MSIP_Label_7ec73f6c-70eb-4b84-9ffa-39fe698bd292_Tag">
    <vt:lpwstr>10, 0, 1, 1</vt:lpwstr>
  </property>
</Properties>
</file>

<file path=docProps/thumbnail.jpeg>
</file>